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552" y="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0E02F-EAF5-47C8-B256-6AD79265599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922A5-F761-42CF-B58F-60F2B982C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22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5922A5-F761-42CF-B58F-60F2B982C4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25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8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66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73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75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00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56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63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92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2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2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956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5AC62-C465-45FF-9A3E-B3B4D16C0F01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33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rduino.cc/en/uploads/Main/ArduinoProMin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323984"/>
            <a:ext cx="15240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1282400"/>
            <a:ext cx="838200" cy="381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Solenoid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1790700" y="4107662"/>
            <a:ext cx="5334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TIP120</a:t>
            </a:r>
            <a:endParaRPr lang="en-US" sz="900" dirty="0"/>
          </a:p>
        </p:txBody>
      </p:sp>
      <p:sp>
        <p:nvSpPr>
          <p:cNvPr id="8" name="Rectangle 7"/>
          <p:cNvSpPr/>
          <p:nvPr/>
        </p:nvSpPr>
        <p:spPr>
          <a:xfrm>
            <a:off x="2895600" y="4110593"/>
            <a:ext cx="5334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7806</a:t>
            </a:r>
            <a:endParaRPr lang="en-US" sz="1200" dirty="0"/>
          </a:p>
        </p:txBody>
      </p:sp>
      <p:sp>
        <p:nvSpPr>
          <p:cNvPr id="6" name="Oval 5"/>
          <p:cNvSpPr/>
          <p:nvPr/>
        </p:nvSpPr>
        <p:spPr>
          <a:xfrm>
            <a:off x="4006850" y="3111197"/>
            <a:ext cx="609600" cy="609601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/>
              <a:t>Pizo</a:t>
            </a:r>
            <a:r>
              <a:rPr lang="en-US" sz="1050" dirty="0" smtClean="0"/>
              <a:t> </a:t>
            </a:r>
            <a:r>
              <a:rPr lang="en-US" sz="1050" dirty="0" err="1" smtClean="0"/>
              <a:t>Spk</a:t>
            </a:r>
            <a:endParaRPr lang="en-US" sz="105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00400" y="5702000"/>
            <a:ext cx="0" cy="2286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5752006"/>
            <a:ext cx="0" cy="1143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352800" y="5702000"/>
            <a:ext cx="0" cy="2286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467100" y="5752006"/>
            <a:ext cx="0" cy="1143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16200000" flipV="1">
            <a:off x="-209550" y="2406350"/>
            <a:ext cx="4152900" cy="2667000"/>
          </a:xfrm>
          <a:prstGeom prst="bentConnector3">
            <a:avLst>
              <a:gd name="adj1" fmla="val 92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7" idx="2"/>
          </p:cNvCxnSpPr>
          <p:nvPr/>
        </p:nvCxnSpPr>
        <p:spPr>
          <a:xfrm rot="5400000" flipH="1">
            <a:off x="187569" y="2695031"/>
            <a:ext cx="2901462" cy="838200"/>
          </a:xfrm>
          <a:prstGeom prst="bentConnector3">
            <a:avLst>
              <a:gd name="adj1" fmla="val -569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Elbow Connector 24"/>
          <p:cNvCxnSpPr/>
          <p:nvPr/>
        </p:nvCxnSpPr>
        <p:spPr>
          <a:xfrm rot="10800000">
            <a:off x="533400" y="1960580"/>
            <a:ext cx="685800" cy="127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23900" y="1892000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38200" y="1884380"/>
            <a:ext cx="1905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228600" y="1663399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66700" y="1630061"/>
            <a:ext cx="0" cy="76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371600" y="1706262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TextBox 1024"/>
          <p:cNvSpPr txBox="1"/>
          <p:nvPr/>
        </p:nvSpPr>
        <p:spPr>
          <a:xfrm>
            <a:off x="2971800" y="5911549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16.8 VDC</a:t>
            </a:r>
            <a:endParaRPr lang="en-US" sz="1200" dirty="0"/>
          </a:p>
        </p:txBody>
      </p:sp>
      <p:grpSp>
        <p:nvGrpSpPr>
          <p:cNvPr id="1055" name="Group 1054"/>
          <p:cNvGrpSpPr/>
          <p:nvPr/>
        </p:nvGrpSpPr>
        <p:grpSpPr>
          <a:xfrm>
            <a:off x="2628900" y="3644600"/>
            <a:ext cx="79376" cy="231457"/>
            <a:chOff x="5486400" y="1106805"/>
            <a:chExt cx="79376" cy="231457"/>
          </a:xfrm>
        </p:grpSpPr>
        <p:cxnSp>
          <p:nvCxnSpPr>
            <p:cNvPr id="1028" name="Straight Connector 1027"/>
            <p:cNvCxnSpPr/>
            <p:nvPr/>
          </p:nvCxnSpPr>
          <p:spPr>
            <a:xfrm>
              <a:off x="5524500" y="1106805"/>
              <a:ext cx="38100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5486400" y="1135380"/>
              <a:ext cx="76200" cy="127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486400" y="1148081"/>
              <a:ext cx="76200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5489575" y="1184276"/>
              <a:ext cx="76200" cy="273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5495925" y="1211580"/>
              <a:ext cx="6667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5495925" y="1247775"/>
              <a:ext cx="66676" cy="1809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495925" y="1268730"/>
              <a:ext cx="6667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5524500" y="1304925"/>
              <a:ext cx="41276" cy="333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3" name="TextBox 72"/>
          <p:cNvSpPr txBox="1"/>
          <p:nvPr/>
        </p:nvSpPr>
        <p:spPr>
          <a:xfrm>
            <a:off x="571500" y="2075377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1N4001 Diode</a:t>
            </a:r>
            <a:endParaRPr lang="en-US" sz="1200" dirty="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4038600" y="4590750"/>
            <a:ext cx="304800" cy="1582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4013200" y="47172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4305300" y="47172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3810000" y="47876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Main Power Switch</a:t>
            </a:r>
            <a:endParaRPr lang="en-US" sz="1200" dirty="0"/>
          </a:p>
        </p:txBody>
      </p:sp>
      <p:cxnSp>
        <p:nvCxnSpPr>
          <p:cNvPr id="79" name="Elbow Connector 78"/>
          <p:cNvCxnSpPr/>
          <p:nvPr/>
        </p:nvCxnSpPr>
        <p:spPr>
          <a:xfrm rot="10800000">
            <a:off x="2209806" y="4568282"/>
            <a:ext cx="1447795" cy="828918"/>
          </a:xfrm>
          <a:prstGeom prst="bentConnector3">
            <a:avLst>
              <a:gd name="adj1" fmla="val 10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Elbow Connector 86"/>
          <p:cNvCxnSpPr/>
          <p:nvPr/>
        </p:nvCxnSpPr>
        <p:spPr>
          <a:xfrm rot="5400000" flipH="1" flipV="1">
            <a:off x="3356374" y="5507930"/>
            <a:ext cx="411955" cy="190498"/>
          </a:xfrm>
          <a:prstGeom prst="bentConnector3">
            <a:avLst>
              <a:gd name="adj1" fmla="val 674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971800" y="4568282"/>
            <a:ext cx="0" cy="12408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2933700" y="5773987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Elbow Connector 98"/>
          <p:cNvCxnSpPr/>
          <p:nvPr/>
        </p:nvCxnSpPr>
        <p:spPr>
          <a:xfrm rot="10800000">
            <a:off x="3352802" y="3111198"/>
            <a:ext cx="685799" cy="152403"/>
          </a:xfrm>
          <a:prstGeom prst="bentConnector3">
            <a:avLst>
              <a:gd name="adj1" fmla="val 100926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667000" y="3111200"/>
            <a:ext cx="3176" cy="5382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667000" y="3872154"/>
            <a:ext cx="0" cy="9916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Elbow Connector 125"/>
          <p:cNvCxnSpPr/>
          <p:nvPr/>
        </p:nvCxnSpPr>
        <p:spPr>
          <a:xfrm>
            <a:off x="1905000" y="4568282"/>
            <a:ext cx="762000" cy="295518"/>
          </a:xfrm>
          <a:prstGeom prst="bentConnector3">
            <a:avLst>
              <a:gd name="adj1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2743200" y="36446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2.2K Ohm</a:t>
            </a:r>
            <a:endParaRPr lang="en-US" sz="1200" dirty="0"/>
          </a:p>
        </p:txBody>
      </p:sp>
      <p:sp>
        <p:nvSpPr>
          <p:cNvPr id="139" name="Oval 138"/>
          <p:cNvSpPr/>
          <p:nvPr/>
        </p:nvSpPr>
        <p:spPr>
          <a:xfrm>
            <a:off x="495299" y="1925411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1181100" y="1925411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1" name="Elbow Connector 140"/>
          <p:cNvCxnSpPr/>
          <p:nvPr/>
        </p:nvCxnSpPr>
        <p:spPr>
          <a:xfrm rot="5400000" flipH="1" flipV="1">
            <a:off x="1295399" y="4254199"/>
            <a:ext cx="2286002" cy="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4" name="Oval 143"/>
          <p:cNvSpPr/>
          <p:nvPr/>
        </p:nvSpPr>
        <p:spPr>
          <a:xfrm>
            <a:off x="2400299" y="5362031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/>
          <p:cNvCxnSpPr>
            <a:stCxn id="6" idx="2"/>
          </p:cNvCxnSpPr>
          <p:nvPr/>
        </p:nvCxnSpPr>
        <p:spPr>
          <a:xfrm flipH="1" flipV="1">
            <a:off x="2438400" y="3415997"/>
            <a:ext cx="156845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Oval 148"/>
          <p:cNvSpPr/>
          <p:nvPr/>
        </p:nvSpPr>
        <p:spPr>
          <a:xfrm>
            <a:off x="2400301" y="3380347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0" name="Straight Connector 149"/>
          <p:cNvCxnSpPr/>
          <p:nvPr/>
        </p:nvCxnSpPr>
        <p:spPr>
          <a:xfrm>
            <a:off x="3886200" y="3492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3886200" y="3174883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V="1">
            <a:off x="3924300" y="3141545"/>
            <a:ext cx="0" cy="76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3162300" y="4552628"/>
            <a:ext cx="0" cy="8445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8" name="Oval 157"/>
          <p:cNvSpPr/>
          <p:nvPr/>
        </p:nvSpPr>
        <p:spPr>
          <a:xfrm>
            <a:off x="3124200" y="5361237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9" name="Elbow Connector 158"/>
          <p:cNvCxnSpPr/>
          <p:nvPr/>
        </p:nvCxnSpPr>
        <p:spPr>
          <a:xfrm rot="10800000" flipV="1">
            <a:off x="2108202" y="2120599"/>
            <a:ext cx="2768598" cy="304801"/>
          </a:xfrm>
          <a:prstGeom prst="bentConnector3">
            <a:avLst>
              <a:gd name="adj1" fmla="val 100229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4876800" y="2114756"/>
            <a:ext cx="6350" cy="26410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flipH="1">
            <a:off x="4349750" y="4755850"/>
            <a:ext cx="533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Elbow Connector 170"/>
          <p:cNvCxnSpPr>
            <a:stCxn id="35" idx="2"/>
          </p:cNvCxnSpPr>
          <p:nvPr/>
        </p:nvCxnSpPr>
        <p:spPr>
          <a:xfrm rot="10800000">
            <a:off x="3359150" y="4571213"/>
            <a:ext cx="654050" cy="181219"/>
          </a:xfrm>
          <a:prstGeom prst="bentConnector3">
            <a:avLst>
              <a:gd name="adj1" fmla="val 99515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3086100" y="5695833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V="1">
            <a:off x="3124200" y="5662495"/>
            <a:ext cx="0" cy="76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3473450" y="5702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V="1">
            <a:off x="5943600" y="1319054"/>
            <a:ext cx="0" cy="2062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V="1">
            <a:off x="5943600" y="1328741"/>
            <a:ext cx="762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V="1">
            <a:off x="5943600" y="1515764"/>
            <a:ext cx="762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 flipV="1">
            <a:off x="6019800" y="1319054"/>
            <a:ext cx="0" cy="1967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 flipH="1">
            <a:off x="6019800" y="1396699"/>
            <a:ext cx="2286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 flipH="1">
            <a:off x="6019800" y="1447503"/>
            <a:ext cx="2286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 flipV="1">
            <a:off x="6546850" y="1420511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 flipV="1">
            <a:off x="6134100" y="1392007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 flipV="1">
            <a:off x="6075364" y="1396701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Elbow Connector 191"/>
          <p:cNvCxnSpPr/>
          <p:nvPr/>
        </p:nvCxnSpPr>
        <p:spPr>
          <a:xfrm rot="10800000" flipV="1">
            <a:off x="2209810" y="1387171"/>
            <a:ext cx="3733792" cy="1038229"/>
          </a:xfrm>
          <a:prstGeom prst="bentConnector3">
            <a:avLst>
              <a:gd name="adj1" fmla="val 9961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Elbow Connector 199"/>
          <p:cNvCxnSpPr/>
          <p:nvPr/>
        </p:nvCxnSpPr>
        <p:spPr>
          <a:xfrm rot="10800000" flipV="1">
            <a:off x="3222626" y="1434801"/>
            <a:ext cx="2720975" cy="990600"/>
          </a:xfrm>
          <a:prstGeom prst="bentConnector3">
            <a:avLst>
              <a:gd name="adj1" fmla="val 10005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Elbow Connector 202"/>
          <p:cNvCxnSpPr/>
          <p:nvPr/>
        </p:nvCxnSpPr>
        <p:spPr>
          <a:xfrm rot="10800000" flipV="1">
            <a:off x="3352801" y="1482431"/>
            <a:ext cx="2592391" cy="942970"/>
          </a:xfrm>
          <a:prstGeom prst="bentConnector3">
            <a:avLst>
              <a:gd name="adj1" fmla="val 10033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7" name="Rectangle 206"/>
          <p:cNvSpPr/>
          <p:nvPr/>
        </p:nvSpPr>
        <p:spPr>
          <a:xfrm rot="5400000">
            <a:off x="5384800" y="3116256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 rot="5400000">
            <a:off x="5448300" y="3168777"/>
            <a:ext cx="1905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/>
          <p:cNvSpPr/>
          <p:nvPr/>
        </p:nvSpPr>
        <p:spPr>
          <a:xfrm>
            <a:off x="5886450" y="4012837"/>
            <a:ext cx="5334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TIP102</a:t>
            </a:r>
            <a:endParaRPr lang="en-US" sz="900" dirty="0"/>
          </a:p>
        </p:txBody>
      </p:sp>
      <p:grpSp>
        <p:nvGrpSpPr>
          <p:cNvPr id="211" name="Group 210"/>
          <p:cNvGrpSpPr/>
          <p:nvPr/>
        </p:nvGrpSpPr>
        <p:grpSpPr>
          <a:xfrm rot="5400000">
            <a:off x="6469708" y="4846374"/>
            <a:ext cx="120477" cy="351306"/>
            <a:chOff x="5486400" y="1106805"/>
            <a:chExt cx="79376" cy="231457"/>
          </a:xfrm>
        </p:grpSpPr>
        <p:cxnSp>
          <p:nvCxnSpPr>
            <p:cNvPr id="212" name="Straight Connector 211"/>
            <p:cNvCxnSpPr/>
            <p:nvPr/>
          </p:nvCxnSpPr>
          <p:spPr>
            <a:xfrm>
              <a:off x="5524500" y="1106805"/>
              <a:ext cx="38100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flipH="1">
              <a:off x="5486400" y="1135380"/>
              <a:ext cx="76200" cy="127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5486400" y="1148081"/>
              <a:ext cx="76200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flipH="1">
              <a:off x="5489575" y="1184276"/>
              <a:ext cx="76200" cy="273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5495925" y="1211580"/>
              <a:ext cx="6667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flipH="1">
              <a:off x="5495925" y="1247775"/>
              <a:ext cx="66676" cy="1809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>
              <a:off x="5495925" y="1268730"/>
              <a:ext cx="6667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flipH="1">
              <a:off x="5524500" y="1304925"/>
              <a:ext cx="41276" cy="333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0" name="Straight Connector 219"/>
          <p:cNvCxnSpPr/>
          <p:nvPr/>
        </p:nvCxnSpPr>
        <p:spPr>
          <a:xfrm>
            <a:off x="7315200" y="2007705"/>
            <a:ext cx="0" cy="2286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>
            <a:off x="7391400" y="2057711"/>
            <a:ext cx="0" cy="1143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>
            <a:off x="7467600" y="2007705"/>
            <a:ext cx="0" cy="2286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>
            <a:off x="7581900" y="2057711"/>
            <a:ext cx="0" cy="1143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4" name="TextBox 223"/>
          <p:cNvSpPr txBox="1"/>
          <p:nvPr/>
        </p:nvSpPr>
        <p:spPr>
          <a:xfrm>
            <a:off x="7124700" y="1676400"/>
            <a:ext cx="2019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24 VDC, High Amps,    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          2 car batteries  </a:t>
            </a:r>
            <a:endParaRPr lang="en-US" sz="1200" dirty="0"/>
          </a:p>
        </p:txBody>
      </p:sp>
      <p:cxnSp>
        <p:nvCxnSpPr>
          <p:cNvPr id="225" name="Straight Connector 224"/>
          <p:cNvCxnSpPr/>
          <p:nvPr/>
        </p:nvCxnSpPr>
        <p:spPr>
          <a:xfrm>
            <a:off x="7200900" y="2001538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 flipV="1">
            <a:off x="7239000" y="1968200"/>
            <a:ext cx="0" cy="76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>
            <a:off x="7588250" y="2007705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Rectangle 227"/>
          <p:cNvSpPr/>
          <p:nvPr/>
        </p:nvSpPr>
        <p:spPr>
          <a:xfrm>
            <a:off x="7924800" y="2982481"/>
            <a:ext cx="5334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7805</a:t>
            </a:r>
            <a:endParaRPr lang="en-US" sz="1200" dirty="0"/>
          </a:p>
        </p:txBody>
      </p:sp>
      <p:cxnSp>
        <p:nvCxnSpPr>
          <p:cNvPr id="233" name="Straight Connector 232"/>
          <p:cNvCxnSpPr/>
          <p:nvPr/>
        </p:nvCxnSpPr>
        <p:spPr>
          <a:xfrm flipV="1">
            <a:off x="8001000" y="1352250"/>
            <a:ext cx="304800" cy="1582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Oval 233"/>
          <p:cNvSpPr/>
          <p:nvPr/>
        </p:nvSpPr>
        <p:spPr>
          <a:xfrm>
            <a:off x="7975600" y="14787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/>
          <p:cNvSpPr/>
          <p:nvPr/>
        </p:nvSpPr>
        <p:spPr>
          <a:xfrm>
            <a:off x="8267700" y="14787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TextBox 235"/>
          <p:cNvSpPr txBox="1"/>
          <p:nvPr/>
        </p:nvSpPr>
        <p:spPr>
          <a:xfrm>
            <a:off x="7734300" y="9861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Igniter Safety Switch</a:t>
            </a:r>
            <a:endParaRPr lang="en-US" sz="1200" dirty="0"/>
          </a:p>
        </p:txBody>
      </p:sp>
      <p:cxnSp>
        <p:nvCxnSpPr>
          <p:cNvPr id="237" name="Straight Connector 236"/>
          <p:cNvCxnSpPr/>
          <p:nvPr/>
        </p:nvCxnSpPr>
        <p:spPr>
          <a:xfrm flipH="1">
            <a:off x="6330950" y="1479249"/>
            <a:ext cx="2286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/>
          <p:nvPr/>
        </p:nvCxnSpPr>
        <p:spPr>
          <a:xfrm flipH="1">
            <a:off x="6330950" y="1428450"/>
            <a:ext cx="2286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>
            <a:off x="6324600" y="1354933"/>
            <a:ext cx="2667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>
            <a:off x="6337300" y="1536400"/>
            <a:ext cx="2667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4" name="Straight Connector 243"/>
          <p:cNvCxnSpPr/>
          <p:nvPr/>
        </p:nvCxnSpPr>
        <p:spPr>
          <a:xfrm flipH="1" flipV="1">
            <a:off x="6589964" y="1352249"/>
            <a:ext cx="1336" cy="1911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 flipV="1">
            <a:off x="6327774" y="1371300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 flipV="1">
            <a:off x="6330950" y="1485598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>
            <a:off x="5414638" y="838200"/>
            <a:ext cx="1671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3.5mm audio </a:t>
            </a:r>
            <a:r>
              <a:rPr lang="en-US" sz="1200" dirty="0" smtClean="0"/>
              <a:t>jack/USB</a:t>
            </a:r>
          </a:p>
          <a:p>
            <a:pPr algn="ctr"/>
            <a:r>
              <a:rPr lang="en-US" sz="1200" dirty="0" smtClean="0"/>
              <a:t>Breakaway</a:t>
            </a:r>
            <a:endParaRPr lang="en-US" sz="1200" dirty="0"/>
          </a:p>
        </p:txBody>
      </p:sp>
      <p:cxnSp>
        <p:nvCxnSpPr>
          <p:cNvPr id="251" name="Straight Connector 250"/>
          <p:cNvCxnSpPr/>
          <p:nvPr/>
        </p:nvCxnSpPr>
        <p:spPr>
          <a:xfrm flipH="1">
            <a:off x="6591300" y="1510999"/>
            <a:ext cx="14097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6" name="Elbow Connector 255"/>
          <p:cNvCxnSpPr/>
          <p:nvPr/>
        </p:nvCxnSpPr>
        <p:spPr>
          <a:xfrm rot="5400000" flipH="1" flipV="1">
            <a:off x="7609776" y="2227614"/>
            <a:ext cx="1946038" cy="512809"/>
          </a:xfrm>
          <a:prstGeom prst="bentConnector3">
            <a:avLst>
              <a:gd name="adj1" fmla="val -906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>
            <a:endCxn id="235" idx="6"/>
          </p:cNvCxnSpPr>
          <p:nvPr/>
        </p:nvCxnSpPr>
        <p:spPr>
          <a:xfrm flipH="1">
            <a:off x="8343900" y="1510512"/>
            <a:ext cx="495300" cy="34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8" name="Elbow Connector 267"/>
          <p:cNvCxnSpPr/>
          <p:nvPr/>
        </p:nvCxnSpPr>
        <p:spPr>
          <a:xfrm rot="16200000" flipH="1">
            <a:off x="4956936" y="3115202"/>
            <a:ext cx="3547119" cy="259340"/>
          </a:xfrm>
          <a:prstGeom prst="bentConnector3">
            <a:avLst>
              <a:gd name="adj1" fmla="val -125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 flipH="1">
            <a:off x="6705600" y="5026846"/>
            <a:ext cx="1545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7" name="Elbow Connector 276"/>
          <p:cNvCxnSpPr/>
          <p:nvPr/>
        </p:nvCxnSpPr>
        <p:spPr>
          <a:xfrm rot="16200000" flipV="1">
            <a:off x="5882685" y="4569055"/>
            <a:ext cx="556808" cy="358773"/>
          </a:xfrm>
          <a:prstGeom prst="bentConnector3">
            <a:avLst>
              <a:gd name="adj1" fmla="val -246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1" name="TextBox 280"/>
          <p:cNvSpPr txBox="1"/>
          <p:nvPr/>
        </p:nvSpPr>
        <p:spPr>
          <a:xfrm>
            <a:off x="6172200" y="50924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2.2K Ohm</a:t>
            </a:r>
            <a:endParaRPr lang="en-US" sz="1200" dirty="0"/>
          </a:p>
        </p:txBody>
      </p:sp>
      <p:cxnSp>
        <p:nvCxnSpPr>
          <p:cNvPr id="282" name="Straight Connector 281"/>
          <p:cNvCxnSpPr/>
          <p:nvPr/>
        </p:nvCxnSpPr>
        <p:spPr>
          <a:xfrm flipH="1" flipV="1">
            <a:off x="5540904" y="3344856"/>
            <a:ext cx="5292" cy="2667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V="1">
            <a:off x="6255386" y="1398288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 flipV="1">
            <a:off x="5961596" y="3344856"/>
            <a:ext cx="5292" cy="2667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5546196" y="3611558"/>
            <a:ext cx="4206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9" name="Elbow Connector 288"/>
          <p:cNvCxnSpPr>
            <a:stCxn id="210" idx="2"/>
          </p:cNvCxnSpPr>
          <p:nvPr/>
        </p:nvCxnSpPr>
        <p:spPr>
          <a:xfrm rot="5400000" flipH="1">
            <a:off x="5525606" y="3842494"/>
            <a:ext cx="858479" cy="396608"/>
          </a:xfrm>
          <a:prstGeom prst="bentConnector3">
            <a:avLst>
              <a:gd name="adj1" fmla="val -2662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2" name="Oval 291"/>
          <p:cNvSpPr/>
          <p:nvPr/>
        </p:nvSpPr>
        <p:spPr>
          <a:xfrm>
            <a:off x="5718441" y="35742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3" name="Elbow Connector 292"/>
          <p:cNvCxnSpPr/>
          <p:nvPr/>
        </p:nvCxnSpPr>
        <p:spPr>
          <a:xfrm rot="16200000" flipH="1">
            <a:off x="5222874" y="2803226"/>
            <a:ext cx="3155952" cy="419099"/>
          </a:xfrm>
          <a:prstGeom prst="bentConnector3">
            <a:avLst>
              <a:gd name="adj1" fmla="val -60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 flipH="1" flipV="1">
            <a:off x="6318250" y="4470038"/>
            <a:ext cx="6350" cy="1207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H="1">
            <a:off x="6318251" y="4590750"/>
            <a:ext cx="69214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01" name="Group 300"/>
          <p:cNvGrpSpPr/>
          <p:nvPr/>
        </p:nvGrpSpPr>
        <p:grpSpPr>
          <a:xfrm rot="10800000" flipH="1">
            <a:off x="6248400" y="2316122"/>
            <a:ext cx="114973" cy="335257"/>
            <a:chOff x="5486400" y="1106805"/>
            <a:chExt cx="79376" cy="231457"/>
          </a:xfrm>
        </p:grpSpPr>
        <p:cxnSp>
          <p:nvCxnSpPr>
            <p:cNvPr id="302" name="Straight Connector 301"/>
            <p:cNvCxnSpPr/>
            <p:nvPr/>
          </p:nvCxnSpPr>
          <p:spPr>
            <a:xfrm>
              <a:off x="5524500" y="1106805"/>
              <a:ext cx="38100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 flipH="1">
              <a:off x="5486400" y="1135380"/>
              <a:ext cx="76200" cy="127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>
              <a:off x="5486400" y="1148081"/>
              <a:ext cx="76200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 flipH="1">
              <a:off x="5489575" y="1184276"/>
              <a:ext cx="76200" cy="273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>
              <a:off x="5495925" y="1211580"/>
              <a:ext cx="6667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flipH="1">
              <a:off x="5495925" y="1247775"/>
              <a:ext cx="66676" cy="1809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5495925" y="1268730"/>
              <a:ext cx="6667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 flipH="1">
              <a:off x="5524500" y="1304925"/>
              <a:ext cx="41276" cy="333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10" name="Straight Connector 309"/>
          <p:cNvCxnSpPr/>
          <p:nvPr/>
        </p:nvCxnSpPr>
        <p:spPr>
          <a:xfrm flipV="1">
            <a:off x="6315778" y="2656565"/>
            <a:ext cx="0" cy="2234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 flipH="1">
            <a:off x="6333479" y="2127432"/>
            <a:ext cx="9772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/>
          <p:nvPr/>
        </p:nvCxnSpPr>
        <p:spPr>
          <a:xfrm flipV="1">
            <a:off x="6324600" y="2120600"/>
            <a:ext cx="0" cy="2234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7" name="TextBox 316"/>
          <p:cNvSpPr txBox="1"/>
          <p:nvPr/>
        </p:nvSpPr>
        <p:spPr>
          <a:xfrm>
            <a:off x="5721350" y="2349200"/>
            <a:ext cx="679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Igniter</a:t>
            </a:r>
            <a:endParaRPr lang="en-US" sz="1200" dirty="0"/>
          </a:p>
        </p:txBody>
      </p:sp>
      <p:cxnSp>
        <p:nvCxnSpPr>
          <p:cNvPr id="318" name="Straight Connector 317"/>
          <p:cNvCxnSpPr/>
          <p:nvPr/>
        </p:nvCxnSpPr>
        <p:spPr>
          <a:xfrm flipH="1" flipV="1">
            <a:off x="6335183" y="3349325"/>
            <a:ext cx="5292" cy="2667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9" name="Straight Connector 318"/>
          <p:cNvCxnSpPr/>
          <p:nvPr/>
        </p:nvCxnSpPr>
        <p:spPr>
          <a:xfrm flipV="1">
            <a:off x="8201025" y="3449886"/>
            <a:ext cx="0" cy="1595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1" name="Straight Connector 320"/>
          <p:cNvCxnSpPr/>
          <p:nvPr/>
        </p:nvCxnSpPr>
        <p:spPr>
          <a:xfrm flipH="1">
            <a:off x="6340475" y="3611559"/>
            <a:ext cx="186055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4" name="Elbow Connector 323"/>
          <p:cNvCxnSpPr>
            <a:endCxn id="195" idx="0"/>
          </p:cNvCxnSpPr>
          <p:nvPr/>
        </p:nvCxnSpPr>
        <p:spPr>
          <a:xfrm rot="5400000" flipH="1" flipV="1">
            <a:off x="7260379" y="3061566"/>
            <a:ext cx="1059891" cy="35842"/>
          </a:xfrm>
          <a:prstGeom prst="bentConnector4">
            <a:avLst>
              <a:gd name="adj1" fmla="val 48341"/>
              <a:gd name="adj2" fmla="val -63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1" name="Straight Connector 330"/>
          <p:cNvCxnSpPr/>
          <p:nvPr/>
        </p:nvCxnSpPr>
        <p:spPr>
          <a:xfrm flipV="1">
            <a:off x="8067675" y="3441401"/>
            <a:ext cx="0" cy="8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3" name="Straight Connector 332"/>
          <p:cNvCxnSpPr/>
          <p:nvPr/>
        </p:nvCxnSpPr>
        <p:spPr>
          <a:xfrm flipH="1">
            <a:off x="7158362" y="3529658"/>
            <a:ext cx="9093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6" name="Straight Connector 335"/>
          <p:cNvCxnSpPr/>
          <p:nvPr/>
        </p:nvCxnSpPr>
        <p:spPr>
          <a:xfrm>
            <a:off x="7158362" y="2120600"/>
            <a:ext cx="0" cy="14090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9" name="Oval 338"/>
          <p:cNvSpPr/>
          <p:nvPr/>
        </p:nvSpPr>
        <p:spPr>
          <a:xfrm>
            <a:off x="7120262" y="2101673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Oval 343"/>
          <p:cNvSpPr/>
          <p:nvPr/>
        </p:nvSpPr>
        <p:spPr>
          <a:xfrm>
            <a:off x="7734303" y="3586376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5" name="Straight Connector 344"/>
          <p:cNvCxnSpPr/>
          <p:nvPr/>
        </p:nvCxnSpPr>
        <p:spPr>
          <a:xfrm flipH="1">
            <a:off x="7010400" y="2760842"/>
            <a:ext cx="7656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7" name="Oval 346"/>
          <p:cNvSpPr/>
          <p:nvPr/>
        </p:nvSpPr>
        <p:spPr>
          <a:xfrm>
            <a:off x="7737907" y="2725673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" name="Oval 347"/>
          <p:cNvSpPr/>
          <p:nvPr/>
        </p:nvSpPr>
        <p:spPr>
          <a:xfrm>
            <a:off x="6972300" y="2725673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9" name="Straight Connector 348"/>
          <p:cNvCxnSpPr/>
          <p:nvPr/>
        </p:nvCxnSpPr>
        <p:spPr>
          <a:xfrm flipH="1" flipV="1">
            <a:off x="5539841" y="2768298"/>
            <a:ext cx="5292" cy="2667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0" name="Straight Connector 349"/>
          <p:cNvCxnSpPr/>
          <p:nvPr/>
        </p:nvCxnSpPr>
        <p:spPr>
          <a:xfrm flipH="1" flipV="1">
            <a:off x="5960533" y="2768298"/>
            <a:ext cx="5292" cy="2667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1" name="Straight Connector 350"/>
          <p:cNvCxnSpPr/>
          <p:nvPr/>
        </p:nvCxnSpPr>
        <p:spPr>
          <a:xfrm flipH="1">
            <a:off x="5545133" y="2777825"/>
            <a:ext cx="4206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9" name="Rectangle 208"/>
          <p:cNvSpPr/>
          <p:nvPr/>
        </p:nvSpPr>
        <p:spPr>
          <a:xfrm>
            <a:off x="5886450" y="2882600"/>
            <a:ext cx="5334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Relay</a:t>
            </a:r>
            <a:endParaRPr lang="en-US" sz="1200" dirty="0"/>
          </a:p>
        </p:txBody>
      </p:sp>
      <p:sp>
        <p:nvSpPr>
          <p:cNvPr id="352" name="TextBox 351"/>
          <p:cNvSpPr txBox="1"/>
          <p:nvPr/>
        </p:nvSpPr>
        <p:spPr>
          <a:xfrm>
            <a:off x="3276600" y="2196800"/>
            <a:ext cx="2760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IN</a:t>
            </a:r>
            <a:endParaRPr lang="en-US" sz="800" dirty="0"/>
          </a:p>
        </p:txBody>
      </p:sp>
      <p:sp>
        <p:nvSpPr>
          <p:cNvPr id="353" name="TextBox 352"/>
          <p:cNvSpPr txBox="1"/>
          <p:nvPr/>
        </p:nvSpPr>
        <p:spPr>
          <a:xfrm>
            <a:off x="2895600" y="2196800"/>
            <a:ext cx="4190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OUT</a:t>
            </a:r>
            <a:endParaRPr lang="en-US" sz="800" dirty="0"/>
          </a:p>
        </p:txBody>
      </p:sp>
      <p:cxnSp>
        <p:nvCxnSpPr>
          <p:cNvPr id="354" name="Elbow Connector 353"/>
          <p:cNvCxnSpPr/>
          <p:nvPr/>
        </p:nvCxnSpPr>
        <p:spPr>
          <a:xfrm rot="10800000" flipV="1">
            <a:off x="5736444" y="1739598"/>
            <a:ext cx="1253857" cy="1038228"/>
          </a:xfrm>
          <a:prstGeom prst="bentConnector3">
            <a:avLst>
              <a:gd name="adj1" fmla="val 101049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9" name="Oval 358"/>
          <p:cNvSpPr/>
          <p:nvPr/>
        </p:nvSpPr>
        <p:spPr>
          <a:xfrm>
            <a:off x="5715266" y="2745151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Oval 359"/>
          <p:cNvSpPr/>
          <p:nvPr/>
        </p:nvSpPr>
        <p:spPr>
          <a:xfrm>
            <a:off x="6972301" y="17062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TextBox 360"/>
          <p:cNvSpPr txBox="1"/>
          <p:nvPr/>
        </p:nvSpPr>
        <p:spPr>
          <a:xfrm>
            <a:off x="4953000" y="33353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1N4004 Diode</a:t>
            </a:r>
            <a:endParaRPr lang="en-US" sz="1200" dirty="0"/>
          </a:p>
        </p:txBody>
      </p:sp>
      <p:cxnSp>
        <p:nvCxnSpPr>
          <p:cNvPr id="157" name="Straight Connector 156"/>
          <p:cNvCxnSpPr/>
          <p:nvPr/>
        </p:nvCxnSpPr>
        <p:spPr>
          <a:xfrm flipV="1">
            <a:off x="8001000" y="666450"/>
            <a:ext cx="304800" cy="1582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Oval 159"/>
          <p:cNvSpPr/>
          <p:nvPr/>
        </p:nvSpPr>
        <p:spPr>
          <a:xfrm>
            <a:off x="7975600" y="7929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8267700" y="7929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/>
          <p:cNvSpPr txBox="1"/>
          <p:nvPr/>
        </p:nvSpPr>
        <p:spPr>
          <a:xfrm>
            <a:off x="7848600" y="2286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N2O </a:t>
            </a:r>
            <a:r>
              <a:rPr lang="en-US" sz="1200" dirty="0" smtClean="0"/>
              <a:t>Dump Switch</a:t>
            </a:r>
            <a:endParaRPr lang="en-US" sz="1200" dirty="0"/>
          </a:p>
        </p:txBody>
      </p:sp>
      <p:cxnSp>
        <p:nvCxnSpPr>
          <p:cNvPr id="163" name="Elbow Connector 162"/>
          <p:cNvCxnSpPr>
            <a:endCxn id="161" idx="6"/>
          </p:cNvCxnSpPr>
          <p:nvPr/>
        </p:nvCxnSpPr>
        <p:spPr>
          <a:xfrm rot="16200000" flipV="1">
            <a:off x="8248651" y="923380"/>
            <a:ext cx="685800" cy="495302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4" name="Oval 163"/>
          <p:cNvSpPr/>
          <p:nvPr/>
        </p:nvSpPr>
        <p:spPr>
          <a:xfrm>
            <a:off x="8801100" y="1485298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3" name="Elbow Connector 172"/>
          <p:cNvCxnSpPr/>
          <p:nvPr/>
        </p:nvCxnSpPr>
        <p:spPr>
          <a:xfrm rot="10800000" flipV="1">
            <a:off x="2989672" y="1352249"/>
            <a:ext cx="2953929" cy="1051241"/>
          </a:xfrm>
          <a:prstGeom prst="bentConnector3">
            <a:avLst>
              <a:gd name="adj1" fmla="val 9987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2705103" y="2197100"/>
            <a:ext cx="4190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IN</a:t>
            </a:r>
            <a:endParaRPr lang="en-US" sz="800" dirty="0"/>
          </a:p>
        </p:txBody>
      </p:sp>
      <p:sp>
        <p:nvSpPr>
          <p:cNvPr id="181" name="TextBox 180"/>
          <p:cNvSpPr txBox="1"/>
          <p:nvPr/>
        </p:nvSpPr>
        <p:spPr>
          <a:xfrm>
            <a:off x="3414603" y="15446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1N4004 Diode</a:t>
            </a:r>
            <a:endParaRPr lang="en-US" sz="1200" dirty="0"/>
          </a:p>
        </p:txBody>
      </p:sp>
      <p:cxnSp>
        <p:nvCxnSpPr>
          <p:cNvPr id="185" name="Straight Connector 184"/>
          <p:cNvCxnSpPr/>
          <p:nvPr/>
        </p:nvCxnSpPr>
        <p:spPr>
          <a:xfrm flipV="1">
            <a:off x="6200776" y="1402750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Elbow Connector 187"/>
          <p:cNvCxnSpPr>
            <a:stCxn id="160" idx="2"/>
          </p:cNvCxnSpPr>
          <p:nvPr/>
        </p:nvCxnSpPr>
        <p:spPr>
          <a:xfrm rot="10800000" flipV="1">
            <a:off x="6589964" y="828131"/>
            <a:ext cx="1385636" cy="543170"/>
          </a:xfrm>
          <a:prstGeom prst="bentConnector3">
            <a:avLst>
              <a:gd name="adj1" fmla="val 3346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 rot="5400000">
            <a:off x="7652182" y="2305066"/>
            <a:ext cx="368300" cy="196850"/>
            <a:chOff x="8128000" y="818850"/>
            <a:chExt cx="368300" cy="196850"/>
          </a:xfrm>
        </p:grpSpPr>
        <p:cxnSp>
          <p:nvCxnSpPr>
            <p:cNvPr id="193" name="Straight Connector 192"/>
            <p:cNvCxnSpPr/>
            <p:nvPr/>
          </p:nvCxnSpPr>
          <p:spPr>
            <a:xfrm flipV="1">
              <a:off x="8153400" y="818850"/>
              <a:ext cx="304800" cy="1582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Oval 193"/>
            <p:cNvSpPr/>
            <p:nvPr/>
          </p:nvSpPr>
          <p:spPr>
            <a:xfrm>
              <a:off x="8128000" y="945362"/>
              <a:ext cx="76200" cy="703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8420100" y="945362"/>
              <a:ext cx="76200" cy="703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6" name="Elbow Connector 195"/>
          <p:cNvCxnSpPr>
            <a:stCxn id="194" idx="2"/>
          </p:cNvCxnSpPr>
          <p:nvPr/>
        </p:nvCxnSpPr>
        <p:spPr>
          <a:xfrm rot="16200000" flipV="1">
            <a:off x="7628371" y="2074636"/>
            <a:ext cx="104585" cy="184826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9" name="TextBox 198"/>
          <p:cNvSpPr txBox="1"/>
          <p:nvPr/>
        </p:nvSpPr>
        <p:spPr>
          <a:xfrm>
            <a:off x="7914640" y="2294926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Arm Switch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22622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50</Words>
  <Application>Microsoft Office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20</cp:revision>
  <dcterms:created xsi:type="dcterms:W3CDTF">2012-03-05T18:54:51Z</dcterms:created>
  <dcterms:modified xsi:type="dcterms:W3CDTF">2012-03-07T18:40:16Z</dcterms:modified>
</cp:coreProperties>
</file>