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8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66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3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5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0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6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6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9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2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5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5AC62-C465-45FF-9A3E-B3B4D16C0F0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DF338-010C-4619-9D75-FF4CFE93A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3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duino.cc/en/uploads/Main/ArduinoProMi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98784"/>
            <a:ext cx="1524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457200"/>
            <a:ext cx="838200" cy="381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Solenoid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790700" y="3282462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TIP120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2895600" y="3285393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7806</a:t>
            </a:r>
            <a:endParaRPr lang="en-US" sz="1200" dirty="0"/>
          </a:p>
        </p:txBody>
      </p:sp>
      <p:sp>
        <p:nvSpPr>
          <p:cNvPr id="6" name="Oval 5"/>
          <p:cNvSpPr/>
          <p:nvPr/>
        </p:nvSpPr>
        <p:spPr>
          <a:xfrm>
            <a:off x="4006850" y="2285997"/>
            <a:ext cx="609600" cy="609601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/>
              <a:t>Pizo</a:t>
            </a:r>
            <a:r>
              <a:rPr lang="en-US" sz="1050" dirty="0" smtClean="0"/>
              <a:t> </a:t>
            </a:r>
            <a:r>
              <a:rPr lang="en-US" sz="1050" dirty="0" err="1" smtClean="0"/>
              <a:t>Spk</a:t>
            </a:r>
            <a:endParaRPr lang="en-US" sz="105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00400" y="4876800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4926806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352800" y="4876800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67100" y="4926806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V="1">
            <a:off x="-209550" y="1581150"/>
            <a:ext cx="4152900" cy="2667000"/>
          </a:xfrm>
          <a:prstGeom prst="bentConnector3">
            <a:avLst>
              <a:gd name="adj1" fmla="val 9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7" idx="2"/>
          </p:cNvCxnSpPr>
          <p:nvPr/>
        </p:nvCxnSpPr>
        <p:spPr>
          <a:xfrm rot="5400000" flipH="1">
            <a:off x="187569" y="1869831"/>
            <a:ext cx="2901462" cy="838200"/>
          </a:xfrm>
          <a:prstGeom prst="bentConnector3">
            <a:avLst>
              <a:gd name="adj1" fmla="val -569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10800000">
            <a:off x="533400" y="1135380"/>
            <a:ext cx="685800" cy="12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23900" y="106680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38200" y="1059180"/>
            <a:ext cx="1905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28600" y="838199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66700" y="804861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371600" y="881062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TextBox 1024"/>
          <p:cNvSpPr txBox="1"/>
          <p:nvPr/>
        </p:nvSpPr>
        <p:spPr>
          <a:xfrm>
            <a:off x="2971800" y="5086349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16.8 VDC</a:t>
            </a:r>
            <a:endParaRPr lang="en-US" sz="1200" dirty="0"/>
          </a:p>
        </p:txBody>
      </p:sp>
      <p:grpSp>
        <p:nvGrpSpPr>
          <p:cNvPr id="1055" name="Group 1054"/>
          <p:cNvGrpSpPr/>
          <p:nvPr/>
        </p:nvGrpSpPr>
        <p:grpSpPr>
          <a:xfrm>
            <a:off x="2628900" y="2819400"/>
            <a:ext cx="79376" cy="231457"/>
            <a:chOff x="5486400" y="1106805"/>
            <a:chExt cx="79376" cy="231457"/>
          </a:xfrm>
        </p:grpSpPr>
        <p:cxnSp>
          <p:nvCxnSpPr>
            <p:cNvPr id="1028" name="Straight Connector 1027"/>
            <p:cNvCxnSpPr/>
            <p:nvPr/>
          </p:nvCxnSpPr>
          <p:spPr>
            <a:xfrm>
              <a:off x="5524500" y="1106805"/>
              <a:ext cx="381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5486400" y="1135380"/>
              <a:ext cx="76200" cy="127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486400" y="1148081"/>
              <a:ext cx="762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5489575" y="1184276"/>
              <a:ext cx="76200" cy="27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495925" y="121158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5495925" y="1247775"/>
              <a:ext cx="66676" cy="180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495925" y="126873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5524500" y="1304925"/>
              <a:ext cx="41276" cy="33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571500" y="1250177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1N4001 </a:t>
            </a:r>
            <a:r>
              <a:rPr lang="en-US" sz="1200" dirty="0" smtClean="0"/>
              <a:t>Diode</a:t>
            </a:r>
            <a:endParaRPr lang="en-US" sz="120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4038600" y="3765550"/>
            <a:ext cx="304800" cy="158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013200" y="38920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305300" y="38920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810000" y="39624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Main Power Switch</a:t>
            </a:r>
            <a:endParaRPr lang="en-US" sz="1200" dirty="0"/>
          </a:p>
        </p:txBody>
      </p:sp>
      <p:cxnSp>
        <p:nvCxnSpPr>
          <p:cNvPr id="79" name="Elbow Connector 78"/>
          <p:cNvCxnSpPr/>
          <p:nvPr/>
        </p:nvCxnSpPr>
        <p:spPr>
          <a:xfrm rot="10800000">
            <a:off x="2209806" y="3743082"/>
            <a:ext cx="1447795" cy="828918"/>
          </a:xfrm>
          <a:prstGeom prst="bentConnector3">
            <a:avLst>
              <a:gd name="adj1" fmla="val 10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Elbow Connector 86"/>
          <p:cNvCxnSpPr/>
          <p:nvPr/>
        </p:nvCxnSpPr>
        <p:spPr>
          <a:xfrm rot="5400000" flipH="1" flipV="1">
            <a:off x="3356374" y="4682730"/>
            <a:ext cx="411955" cy="190498"/>
          </a:xfrm>
          <a:prstGeom prst="bentConnector3">
            <a:avLst>
              <a:gd name="adj1" fmla="val 674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971800" y="3743082"/>
            <a:ext cx="0" cy="12408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2933700" y="4948787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Elbow Connector 98"/>
          <p:cNvCxnSpPr/>
          <p:nvPr/>
        </p:nvCxnSpPr>
        <p:spPr>
          <a:xfrm rot="10800000">
            <a:off x="3352802" y="2285998"/>
            <a:ext cx="685799" cy="152403"/>
          </a:xfrm>
          <a:prstGeom prst="bentConnector3">
            <a:avLst>
              <a:gd name="adj1" fmla="val 10092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667000" y="2286000"/>
            <a:ext cx="3176" cy="5382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667000" y="3046954"/>
            <a:ext cx="0" cy="9916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Elbow Connector 125"/>
          <p:cNvCxnSpPr/>
          <p:nvPr/>
        </p:nvCxnSpPr>
        <p:spPr>
          <a:xfrm>
            <a:off x="1905000" y="3743082"/>
            <a:ext cx="762000" cy="295518"/>
          </a:xfrm>
          <a:prstGeom prst="bentConnector3">
            <a:avLst>
              <a:gd name="adj1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2743200" y="28194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2.2K Ohm</a:t>
            </a:r>
            <a:endParaRPr lang="en-US" sz="1200" dirty="0"/>
          </a:p>
        </p:txBody>
      </p:sp>
      <p:sp>
        <p:nvSpPr>
          <p:cNvPr id="139" name="Oval 138"/>
          <p:cNvSpPr/>
          <p:nvPr/>
        </p:nvSpPr>
        <p:spPr>
          <a:xfrm>
            <a:off x="495299" y="110021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1181100" y="110021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Elbow Connector 140"/>
          <p:cNvCxnSpPr/>
          <p:nvPr/>
        </p:nvCxnSpPr>
        <p:spPr>
          <a:xfrm rot="5400000" flipH="1" flipV="1">
            <a:off x="1295399" y="3428999"/>
            <a:ext cx="2286002" cy="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Oval 143"/>
          <p:cNvSpPr/>
          <p:nvPr/>
        </p:nvSpPr>
        <p:spPr>
          <a:xfrm>
            <a:off x="2400299" y="453683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/>
          <p:cNvCxnSpPr>
            <a:stCxn id="6" idx="2"/>
          </p:cNvCxnSpPr>
          <p:nvPr/>
        </p:nvCxnSpPr>
        <p:spPr>
          <a:xfrm flipH="1" flipV="1">
            <a:off x="2438400" y="2590797"/>
            <a:ext cx="156845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2400301" y="2555147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" name="Straight Connector 149"/>
          <p:cNvCxnSpPr/>
          <p:nvPr/>
        </p:nvCxnSpPr>
        <p:spPr>
          <a:xfrm>
            <a:off x="3886200" y="2667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3886200" y="2349683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V="1">
            <a:off x="3924300" y="2316345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162300" y="3727428"/>
            <a:ext cx="0" cy="8445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3124200" y="4536037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9" name="Elbow Connector 158"/>
          <p:cNvCxnSpPr/>
          <p:nvPr/>
        </p:nvCxnSpPr>
        <p:spPr>
          <a:xfrm rot="10800000" flipV="1">
            <a:off x="2108202" y="1295399"/>
            <a:ext cx="2768598" cy="304801"/>
          </a:xfrm>
          <a:prstGeom prst="bentConnector3">
            <a:avLst>
              <a:gd name="adj1" fmla="val 10022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4876800" y="1289556"/>
            <a:ext cx="6350" cy="26410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H="1">
            <a:off x="4349750" y="3930650"/>
            <a:ext cx="533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Elbow Connector 170"/>
          <p:cNvCxnSpPr>
            <a:stCxn id="35" idx="2"/>
          </p:cNvCxnSpPr>
          <p:nvPr/>
        </p:nvCxnSpPr>
        <p:spPr>
          <a:xfrm rot="10800000">
            <a:off x="3359150" y="3746013"/>
            <a:ext cx="654050" cy="181219"/>
          </a:xfrm>
          <a:prstGeom prst="bentConnector3">
            <a:avLst>
              <a:gd name="adj1" fmla="val 9951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3086100" y="4870633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3124200" y="4837295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3473450" y="4876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V="1">
            <a:off x="5943600" y="538164"/>
            <a:ext cx="0" cy="1523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V="1">
            <a:off x="5943600" y="538164"/>
            <a:ext cx="762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V="1">
            <a:off x="5943600" y="690564"/>
            <a:ext cx="762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flipV="1">
            <a:off x="6019800" y="538163"/>
            <a:ext cx="0" cy="1523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H="1">
            <a:off x="6019800" y="595309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 flipH="1">
            <a:off x="6019800" y="646113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flipV="1">
            <a:off x="6546850" y="595311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 flipV="1">
            <a:off x="6165850" y="595311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flipV="1">
            <a:off x="6089650" y="595311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Elbow Connector 191"/>
          <p:cNvCxnSpPr/>
          <p:nvPr/>
        </p:nvCxnSpPr>
        <p:spPr>
          <a:xfrm rot="10800000" flipV="1">
            <a:off x="2209810" y="561971"/>
            <a:ext cx="3733792" cy="1038229"/>
          </a:xfrm>
          <a:prstGeom prst="bentConnector3">
            <a:avLst>
              <a:gd name="adj1" fmla="val 9961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Elbow Connector 199"/>
          <p:cNvCxnSpPr/>
          <p:nvPr/>
        </p:nvCxnSpPr>
        <p:spPr>
          <a:xfrm rot="10800000" flipV="1">
            <a:off x="3222626" y="609601"/>
            <a:ext cx="2720975" cy="990600"/>
          </a:xfrm>
          <a:prstGeom prst="bentConnector3">
            <a:avLst>
              <a:gd name="adj1" fmla="val 10005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Elbow Connector 202"/>
          <p:cNvCxnSpPr/>
          <p:nvPr/>
        </p:nvCxnSpPr>
        <p:spPr>
          <a:xfrm rot="10800000" flipV="1">
            <a:off x="3352801" y="657231"/>
            <a:ext cx="2592391" cy="942970"/>
          </a:xfrm>
          <a:prstGeom prst="bentConnector3">
            <a:avLst>
              <a:gd name="adj1" fmla="val 10033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 rot="5400000">
            <a:off x="5384800" y="2291056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 rot="5400000">
            <a:off x="5448300" y="2343577"/>
            <a:ext cx="1905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5886450" y="3187637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TIP102</a:t>
            </a:r>
            <a:endParaRPr lang="en-US" sz="900" dirty="0"/>
          </a:p>
        </p:txBody>
      </p:sp>
      <p:grpSp>
        <p:nvGrpSpPr>
          <p:cNvPr id="211" name="Group 210"/>
          <p:cNvGrpSpPr/>
          <p:nvPr/>
        </p:nvGrpSpPr>
        <p:grpSpPr>
          <a:xfrm rot="5400000">
            <a:off x="6540569" y="4021174"/>
            <a:ext cx="120477" cy="351306"/>
            <a:chOff x="5486400" y="1106805"/>
            <a:chExt cx="79376" cy="231457"/>
          </a:xfrm>
        </p:grpSpPr>
        <p:cxnSp>
          <p:nvCxnSpPr>
            <p:cNvPr id="212" name="Straight Connector 211"/>
            <p:cNvCxnSpPr/>
            <p:nvPr/>
          </p:nvCxnSpPr>
          <p:spPr>
            <a:xfrm>
              <a:off x="5524500" y="1106805"/>
              <a:ext cx="381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H="1">
              <a:off x="5486400" y="1135380"/>
              <a:ext cx="76200" cy="127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5486400" y="1148081"/>
              <a:ext cx="762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flipH="1">
              <a:off x="5489575" y="1184276"/>
              <a:ext cx="76200" cy="27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5495925" y="121158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flipH="1">
              <a:off x="5495925" y="1247775"/>
              <a:ext cx="66676" cy="180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5495925" y="126873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H="1">
              <a:off x="5524500" y="1304925"/>
              <a:ext cx="41276" cy="33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0" name="Straight Connector 219"/>
          <p:cNvCxnSpPr/>
          <p:nvPr/>
        </p:nvCxnSpPr>
        <p:spPr>
          <a:xfrm>
            <a:off x="7315200" y="1182505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7391400" y="1232511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7467600" y="1182505"/>
            <a:ext cx="0" cy="2286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7581900" y="1232511"/>
            <a:ext cx="0" cy="1143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4" name="TextBox 223"/>
          <p:cNvSpPr txBox="1"/>
          <p:nvPr/>
        </p:nvSpPr>
        <p:spPr>
          <a:xfrm>
            <a:off x="7124700" y="914400"/>
            <a:ext cx="201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24 VDC, High Amps,    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          2 car batteries  </a:t>
            </a:r>
            <a:endParaRPr lang="en-US" sz="1200" dirty="0"/>
          </a:p>
        </p:txBody>
      </p:sp>
      <p:cxnSp>
        <p:nvCxnSpPr>
          <p:cNvPr id="225" name="Straight Connector 224"/>
          <p:cNvCxnSpPr/>
          <p:nvPr/>
        </p:nvCxnSpPr>
        <p:spPr>
          <a:xfrm>
            <a:off x="7200900" y="1176338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flipV="1">
            <a:off x="7239000" y="1143000"/>
            <a:ext cx="0" cy="7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7588250" y="1182505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Rectangle 227"/>
          <p:cNvSpPr/>
          <p:nvPr/>
        </p:nvSpPr>
        <p:spPr>
          <a:xfrm>
            <a:off x="7924800" y="2157281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7806</a:t>
            </a:r>
            <a:endParaRPr lang="en-US" sz="1200" dirty="0"/>
          </a:p>
        </p:txBody>
      </p:sp>
      <p:cxnSp>
        <p:nvCxnSpPr>
          <p:cNvPr id="233" name="Straight Connector 232"/>
          <p:cNvCxnSpPr/>
          <p:nvPr/>
        </p:nvCxnSpPr>
        <p:spPr>
          <a:xfrm flipV="1">
            <a:off x="8001000" y="527050"/>
            <a:ext cx="304800" cy="158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Oval 233"/>
          <p:cNvSpPr/>
          <p:nvPr/>
        </p:nvSpPr>
        <p:spPr>
          <a:xfrm>
            <a:off x="7975600" y="6535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8267700" y="6535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TextBox 235"/>
          <p:cNvSpPr txBox="1"/>
          <p:nvPr/>
        </p:nvSpPr>
        <p:spPr>
          <a:xfrm>
            <a:off x="7772400" y="89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Igniter Safety Switch</a:t>
            </a:r>
            <a:endParaRPr lang="en-US" sz="1200" dirty="0"/>
          </a:p>
        </p:txBody>
      </p:sp>
      <p:cxnSp>
        <p:nvCxnSpPr>
          <p:cNvPr id="237" name="Straight Connector 236"/>
          <p:cNvCxnSpPr/>
          <p:nvPr/>
        </p:nvCxnSpPr>
        <p:spPr>
          <a:xfrm flipH="1">
            <a:off x="6330950" y="654049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 flipH="1">
            <a:off x="6330950" y="603250"/>
            <a:ext cx="2286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6324600" y="546100"/>
            <a:ext cx="26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6337300" y="711200"/>
            <a:ext cx="266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 flipV="1">
            <a:off x="6591300" y="546101"/>
            <a:ext cx="0" cy="1720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V="1">
            <a:off x="6318250" y="546100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V="1">
            <a:off x="6330950" y="660398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5486400" y="256401"/>
            <a:ext cx="1671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3.5mm audio jack</a:t>
            </a:r>
            <a:endParaRPr lang="en-US" sz="1200" dirty="0"/>
          </a:p>
        </p:txBody>
      </p:sp>
      <p:cxnSp>
        <p:nvCxnSpPr>
          <p:cNvPr id="251" name="Straight Connector 250"/>
          <p:cNvCxnSpPr/>
          <p:nvPr/>
        </p:nvCxnSpPr>
        <p:spPr>
          <a:xfrm flipH="1">
            <a:off x="6591300" y="685799"/>
            <a:ext cx="1409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6" name="Elbow Connector 255"/>
          <p:cNvCxnSpPr/>
          <p:nvPr/>
        </p:nvCxnSpPr>
        <p:spPr>
          <a:xfrm rot="5400000" flipH="1" flipV="1">
            <a:off x="7609776" y="1402414"/>
            <a:ext cx="1946038" cy="512809"/>
          </a:xfrm>
          <a:prstGeom prst="bentConnector3">
            <a:avLst>
              <a:gd name="adj1" fmla="val -906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endCxn id="235" idx="6"/>
          </p:cNvCxnSpPr>
          <p:nvPr/>
        </p:nvCxnSpPr>
        <p:spPr>
          <a:xfrm flipH="1">
            <a:off x="8343900" y="685312"/>
            <a:ext cx="495300" cy="34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8" name="Elbow Connector 267"/>
          <p:cNvCxnSpPr/>
          <p:nvPr/>
        </p:nvCxnSpPr>
        <p:spPr>
          <a:xfrm rot="16200000" flipH="1">
            <a:off x="4976111" y="2270827"/>
            <a:ext cx="3579628" cy="330200"/>
          </a:xfrm>
          <a:prstGeom prst="bentConnector3">
            <a:avLst>
              <a:gd name="adj1" fmla="val -23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H="1">
            <a:off x="6776461" y="4201646"/>
            <a:ext cx="1545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7" name="Elbow Connector 276"/>
          <p:cNvCxnSpPr/>
          <p:nvPr/>
        </p:nvCxnSpPr>
        <p:spPr>
          <a:xfrm rot="16200000" flipV="1">
            <a:off x="5922372" y="3704168"/>
            <a:ext cx="556808" cy="438148"/>
          </a:xfrm>
          <a:prstGeom prst="bentConnector3">
            <a:avLst>
              <a:gd name="adj1" fmla="val -63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6172200" y="4267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2.2K Ohm</a:t>
            </a:r>
            <a:endParaRPr lang="en-US" sz="1200" dirty="0"/>
          </a:p>
        </p:txBody>
      </p:sp>
      <p:cxnSp>
        <p:nvCxnSpPr>
          <p:cNvPr id="282" name="Straight Connector 281"/>
          <p:cNvCxnSpPr/>
          <p:nvPr/>
        </p:nvCxnSpPr>
        <p:spPr>
          <a:xfrm flipH="1" flipV="1">
            <a:off x="5540904" y="2519656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flipV="1">
            <a:off x="6264910" y="596898"/>
            <a:ext cx="0" cy="50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flipH="1" flipV="1">
            <a:off x="5961596" y="2519656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flipH="1">
            <a:off x="5546196" y="2786358"/>
            <a:ext cx="4206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9" name="Elbow Connector 288"/>
          <p:cNvCxnSpPr>
            <a:stCxn id="210" idx="2"/>
          </p:cNvCxnSpPr>
          <p:nvPr/>
        </p:nvCxnSpPr>
        <p:spPr>
          <a:xfrm rot="5400000" flipH="1">
            <a:off x="5525606" y="3017294"/>
            <a:ext cx="858479" cy="396608"/>
          </a:xfrm>
          <a:prstGeom prst="bentConnector3">
            <a:avLst>
              <a:gd name="adj1" fmla="val -2662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2" name="Oval 291"/>
          <p:cNvSpPr/>
          <p:nvPr/>
        </p:nvSpPr>
        <p:spPr>
          <a:xfrm>
            <a:off x="5718441" y="27490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3" name="Elbow Connector 292"/>
          <p:cNvCxnSpPr/>
          <p:nvPr/>
        </p:nvCxnSpPr>
        <p:spPr>
          <a:xfrm rot="16200000" flipH="1">
            <a:off x="5222874" y="1978026"/>
            <a:ext cx="3155952" cy="419099"/>
          </a:xfrm>
          <a:prstGeom prst="bentConnector3">
            <a:avLst>
              <a:gd name="adj1" fmla="val -90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 flipV="1">
            <a:off x="6318250" y="3644838"/>
            <a:ext cx="6350" cy="1207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H="1">
            <a:off x="6318251" y="3765550"/>
            <a:ext cx="6921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01" name="Group 300"/>
          <p:cNvGrpSpPr/>
          <p:nvPr/>
        </p:nvGrpSpPr>
        <p:grpSpPr>
          <a:xfrm rot="10800000" flipH="1">
            <a:off x="6248400" y="1490922"/>
            <a:ext cx="114973" cy="335257"/>
            <a:chOff x="5486400" y="1106805"/>
            <a:chExt cx="79376" cy="231457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524500" y="1106805"/>
              <a:ext cx="381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 flipH="1">
              <a:off x="5486400" y="1135380"/>
              <a:ext cx="76200" cy="127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5486400" y="1148081"/>
              <a:ext cx="76200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 flipH="1">
              <a:off x="5489575" y="1184276"/>
              <a:ext cx="76200" cy="273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495925" y="121158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flipH="1">
              <a:off x="5495925" y="1247775"/>
              <a:ext cx="66676" cy="180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5495925" y="1268730"/>
              <a:ext cx="66675" cy="3619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 flipH="1">
              <a:off x="5524500" y="1304925"/>
              <a:ext cx="41276" cy="33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10" name="Straight Connector 309"/>
          <p:cNvCxnSpPr/>
          <p:nvPr/>
        </p:nvCxnSpPr>
        <p:spPr>
          <a:xfrm flipV="1">
            <a:off x="6315778" y="1831365"/>
            <a:ext cx="0" cy="2234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flipH="1">
            <a:off x="6333479" y="1302232"/>
            <a:ext cx="9772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 flipV="1">
            <a:off x="6324600" y="1295400"/>
            <a:ext cx="0" cy="2234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" name="TextBox 316"/>
          <p:cNvSpPr txBox="1"/>
          <p:nvPr/>
        </p:nvSpPr>
        <p:spPr>
          <a:xfrm>
            <a:off x="5721350" y="1524000"/>
            <a:ext cx="679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Igniter</a:t>
            </a:r>
            <a:endParaRPr lang="en-US" sz="1200" dirty="0"/>
          </a:p>
        </p:txBody>
      </p:sp>
      <p:cxnSp>
        <p:nvCxnSpPr>
          <p:cNvPr id="318" name="Straight Connector 317"/>
          <p:cNvCxnSpPr/>
          <p:nvPr/>
        </p:nvCxnSpPr>
        <p:spPr>
          <a:xfrm flipH="1" flipV="1">
            <a:off x="6335183" y="2524125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 flipV="1">
            <a:off x="8201025" y="2624686"/>
            <a:ext cx="0" cy="1595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1" name="Straight Connector 320"/>
          <p:cNvCxnSpPr/>
          <p:nvPr/>
        </p:nvCxnSpPr>
        <p:spPr>
          <a:xfrm flipH="1">
            <a:off x="6340475" y="2786359"/>
            <a:ext cx="186055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4" name="Elbow Connector 323"/>
          <p:cNvCxnSpPr/>
          <p:nvPr/>
        </p:nvCxnSpPr>
        <p:spPr>
          <a:xfrm rot="16200000" flipV="1">
            <a:off x="6939327" y="1951156"/>
            <a:ext cx="1481999" cy="184151"/>
          </a:xfrm>
          <a:prstGeom prst="bentConnector3">
            <a:avLst>
              <a:gd name="adj1" fmla="val 9991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/>
        </p:nvCxnSpPr>
        <p:spPr>
          <a:xfrm flipV="1">
            <a:off x="8067675" y="2616201"/>
            <a:ext cx="0" cy="8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 flipH="1">
            <a:off x="7158362" y="2704458"/>
            <a:ext cx="909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7158362" y="1295400"/>
            <a:ext cx="0" cy="14090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9" name="Oval 338"/>
          <p:cNvSpPr/>
          <p:nvPr/>
        </p:nvSpPr>
        <p:spPr>
          <a:xfrm>
            <a:off x="7120262" y="1276473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Oval 343"/>
          <p:cNvSpPr/>
          <p:nvPr/>
        </p:nvSpPr>
        <p:spPr>
          <a:xfrm>
            <a:off x="7734303" y="2761176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5" name="Straight Connector 344"/>
          <p:cNvCxnSpPr/>
          <p:nvPr/>
        </p:nvCxnSpPr>
        <p:spPr>
          <a:xfrm flipH="1">
            <a:off x="7010400" y="1935642"/>
            <a:ext cx="7656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7" name="Oval 346"/>
          <p:cNvSpPr/>
          <p:nvPr/>
        </p:nvSpPr>
        <p:spPr>
          <a:xfrm>
            <a:off x="7737907" y="1900473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Oval 347"/>
          <p:cNvSpPr/>
          <p:nvPr/>
        </p:nvSpPr>
        <p:spPr>
          <a:xfrm>
            <a:off x="6972300" y="1900473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9" name="Straight Connector 348"/>
          <p:cNvCxnSpPr/>
          <p:nvPr/>
        </p:nvCxnSpPr>
        <p:spPr>
          <a:xfrm flipH="1" flipV="1">
            <a:off x="5539841" y="1943098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 flipH="1" flipV="1">
            <a:off x="5960533" y="1943098"/>
            <a:ext cx="5292" cy="2667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/>
          <p:nvPr/>
        </p:nvCxnSpPr>
        <p:spPr>
          <a:xfrm flipH="1">
            <a:off x="5545133" y="1952625"/>
            <a:ext cx="4206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9" name="Rectangle 208"/>
          <p:cNvSpPr/>
          <p:nvPr/>
        </p:nvSpPr>
        <p:spPr>
          <a:xfrm>
            <a:off x="5886450" y="2057400"/>
            <a:ext cx="533400" cy="457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Relay</a:t>
            </a:r>
            <a:endParaRPr lang="en-US" sz="1200" dirty="0"/>
          </a:p>
        </p:txBody>
      </p:sp>
      <p:sp>
        <p:nvSpPr>
          <p:cNvPr id="352" name="TextBox 351"/>
          <p:cNvSpPr txBox="1"/>
          <p:nvPr/>
        </p:nvSpPr>
        <p:spPr>
          <a:xfrm>
            <a:off x="3276600" y="1371600"/>
            <a:ext cx="276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IN</a:t>
            </a:r>
            <a:endParaRPr lang="en-US" sz="800" dirty="0"/>
          </a:p>
        </p:txBody>
      </p:sp>
      <p:sp>
        <p:nvSpPr>
          <p:cNvPr id="353" name="TextBox 352"/>
          <p:cNvSpPr txBox="1"/>
          <p:nvPr/>
        </p:nvSpPr>
        <p:spPr>
          <a:xfrm>
            <a:off x="2895600" y="1371600"/>
            <a:ext cx="4190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OUT</a:t>
            </a:r>
            <a:endParaRPr lang="en-US" sz="800" dirty="0"/>
          </a:p>
        </p:txBody>
      </p:sp>
      <p:cxnSp>
        <p:nvCxnSpPr>
          <p:cNvPr id="354" name="Elbow Connector 353"/>
          <p:cNvCxnSpPr/>
          <p:nvPr/>
        </p:nvCxnSpPr>
        <p:spPr>
          <a:xfrm rot="10800000" flipV="1">
            <a:off x="5756544" y="914398"/>
            <a:ext cx="1253857" cy="1038228"/>
          </a:xfrm>
          <a:prstGeom prst="bentConnector3">
            <a:avLst>
              <a:gd name="adj1" fmla="val 101049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9" name="Oval 358"/>
          <p:cNvSpPr/>
          <p:nvPr/>
        </p:nvSpPr>
        <p:spPr>
          <a:xfrm>
            <a:off x="5715266" y="1919951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Oval 359"/>
          <p:cNvSpPr/>
          <p:nvPr/>
        </p:nvSpPr>
        <p:spPr>
          <a:xfrm>
            <a:off x="6972301" y="881062"/>
            <a:ext cx="76200" cy="703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TextBox 360"/>
          <p:cNvSpPr txBox="1"/>
          <p:nvPr/>
        </p:nvSpPr>
        <p:spPr>
          <a:xfrm>
            <a:off x="4953000" y="25101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1N4004 Diode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2622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40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15</cp:revision>
  <dcterms:created xsi:type="dcterms:W3CDTF">2012-03-05T18:54:51Z</dcterms:created>
  <dcterms:modified xsi:type="dcterms:W3CDTF">2012-03-06T18:10:02Z</dcterms:modified>
</cp:coreProperties>
</file>